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6" r:id="rId1"/>
  </p:sldMasterIdLst>
  <p:sldIdLst>
    <p:sldId id="256" r:id="rId2"/>
    <p:sldId id="261" r:id="rId3"/>
    <p:sldId id="258" r:id="rId4"/>
    <p:sldId id="265" r:id="rId5"/>
    <p:sldId id="260" r:id="rId6"/>
    <p:sldId id="259" r:id="rId7"/>
    <p:sldId id="263" r:id="rId8"/>
    <p:sldId id="264" r:id="rId9"/>
    <p:sldId id="262"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9" d="100"/>
          <a:sy n="89" d="100"/>
        </p:scale>
        <p:origin x="466" y="8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468DA9-6D37-B1AB-BEFE-10154E10DCE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34A658D1-4DAB-9D1F-0E77-0712F67E993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4D5883D1-E940-55FF-73BC-78C1F9EEF1CB}"/>
              </a:ext>
            </a:extLst>
          </p:cNvPr>
          <p:cNvSpPr>
            <a:spLocks noGrp="1"/>
          </p:cNvSpPr>
          <p:nvPr>
            <p:ph type="dt" sz="half" idx="10"/>
          </p:nvPr>
        </p:nvSpPr>
        <p:spPr/>
        <p:txBody>
          <a:bodyPr/>
          <a:lstStyle/>
          <a:p>
            <a:fld id="{A4C2B9EF-07B5-4447-BA42-1AE3BD6B1085}" type="datetimeFigureOut">
              <a:rPr lang="en-IN" smtClean="0"/>
              <a:t>03-05-2024</a:t>
            </a:fld>
            <a:endParaRPr lang="en-IN"/>
          </a:p>
        </p:txBody>
      </p:sp>
      <p:sp>
        <p:nvSpPr>
          <p:cNvPr id="5" name="Footer Placeholder 4">
            <a:extLst>
              <a:ext uri="{FF2B5EF4-FFF2-40B4-BE49-F238E27FC236}">
                <a16:creationId xmlns:a16="http://schemas.microsoft.com/office/drawing/2014/main" id="{C0B893A0-0A61-0CB6-505D-AE8637D9C2E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41F41B1-90D4-E470-24BF-8F2F567CAE04}"/>
              </a:ext>
            </a:extLst>
          </p:cNvPr>
          <p:cNvSpPr>
            <a:spLocks noGrp="1"/>
          </p:cNvSpPr>
          <p:nvPr>
            <p:ph type="sldNum" sz="quarter" idx="12"/>
          </p:nvPr>
        </p:nvSpPr>
        <p:spPr/>
        <p:txBody>
          <a:bodyPr/>
          <a:lstStyle/>
          <a:p>
            <a:fld id="{E765280B-A26D-47E9-BD11-7DA8F2006DE5}" type="slidenum">
              <a:rPr lang="en-IN" smtClean="0"/>
              <a:t>‹#›</a:t>
            </a:fld>
            <a:endParaRPr lang="en-IN"/>
          </a:p>
        </p:txBody>
      </p:sp>
    </p:spTree>
    <p:extLst>
      <p:ext uri="{BB962C8B-B14F-4D97-AF65-F5344CB8AC3E}">
        <p14:creationId xmlns:p14="http://schemas.microsoft.com/office/powerpoint/2010/main" val="22078548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4FEC9-9972-2911-7219-4550C1EDF916}"/>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95EAFF8-79A1-D612-2EA6-73A477CE60A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78420E1-C6FB-4804-B273-2E85C8C96B31}"/>
              </a:ext>
            </a:extLst>
          </p:cNvPr>
          <p:cNvSpPr>
            <a:spLocks noGrp="1"/>
          </p:cNvSpPr>
          <p:nvPr>
            <p:ph type="dt" sz="half" idx="10"/>
          </p:nvPr>
        </p:nvSpPr>
        <p:spPr/>
        <p:txBody>
          <a:bodyPr/>
          <a:lstStyle/>
          <a:p>
            <a:fld id="{A4C2B9EF-07B5-4447-BA42-1AE3BD6B1085}" type="datetimeFigureOut">
              <a:rPr lang="en-IN" smtClean="0"/>
              <a:t>03-05-2024</a:t>
            </a:fld>
            <a:endParaRPr lang="en-IN"/>
          </a:p>
        </p:txBody>
      </p:sp>
      <p:sp>
        <p:nvSpPr>
          <p:cNvPr id="5" name="Footer Placeholder 4">
            <a:extLst>
              <a:ext uri="{FF2B5EF4-FFF2-40B4-BE49-F238E27FC236}">
                <a16:creationId xmlns:a16="http://schemas.microsoft.com/office/drawing/2014/main" id="{CFC5C8CA-8980-16D8-BC11-5E0EB904425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453E755-19B9-275C-CB0B-F42F17E1731F}"/>
              </a:ext>
            </a:extLst>
          </p:cNvPr>
          <p:cNvSpPr>
            <a:spLocks noGrp="1"/>
          </p:cNvSpPr>
          <p:nvPr>
            <p:ph type="sldNum" sz="quarter" idx="12"/>
          </p:nvPr>
        </p:nvSpPr>
        <p:spPr/>
        <p:txBody>
          <a:bodyPr/>
          <a:lstStyle/>
          <a:p>
            <a:fld id="{E765280B-A26D-47E9-BD11-7DA8F2006DE5}" type="slidenum">
              <a:rPr lang="en-IN" smtClean="0"/>
              <a:t>‹#›</a:t>
            </a:fld>
            <a:endParaRPr lang="en-IN"/>
          </a:p>
        </p:txBody>
      </p:sp>
    </p:spTree>
    <p:extLst>
      <p:ext uri="{BB962C8B-B14F-4D97-AF65-F5344CB8AC3E}">
        <p14:creationId xmlns:p14="http://schemas.microsoft.com/office/powerpoint/2010/main" val="25165359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8054D21-DC22-7D0E-AC38-A794E4DC6D8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B5BD4FB-DDF1-4D9F-1F0A-303CDA4CA13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76A0F5D-6CC3-BAA5-4551-1E36BFB70154}"/>
              </a:ext>
            </a:extLst>
          </p:cNvPr>
          <p:cNvSpPr>
            <a:spLocks noGrp="1"/>
          </p:cNvSpPr>
          <p:nvPr>
            <p:ph type="dt" sz="half" idx="10"/>
          </p:nvPr>
        </p:nvSpPr>
        <p:spPr/>
        <p:txBody>
          <a:bodyPr/>
          <a:lstStyle/>
          <a:p>
            <a:fld id="{A4C2B9EF-07B5-4447-BA42-1AE3BD6B1085}" type="datetimeFigureOut">
              <a:rPr lang="en-IN" smtClean="0"/>
              <a:t>03-05-2024</a:t>
            </a:fld>
            <a:endParaRPr lang="en-IN"/>
          </a:p>
        </p:txBody>
      </p:sp>
      <p:sp>
        <p:nvSpPr>
          <p:cNvPr id="5" name="Footer Placeholder 4">
            <a:extLst>
              <a:ext uri="{FF2B5EF4-FFF2-40B4-BE49-F238E27FC236}">
                <a16:creationId xmlns:a16="http://schemas.microsoft.com/office/drawing/2014/main" id="{D41F011F-915B-71A1-4822-18FF355725C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FA357D3-B50E-8A25-F00F-3EA806C2E935}"/>
              </a:ext>
            </a:extLst>
          </p:cNvPr>
          <p:cNvSpPr>
            <a:spLocks noGrp="1"/>
          </p:cNvSpPr>
          <p:nvPr>
            <p:ph type="sldNum" sz="quarter" idx="12"/>
          </p:nvPr>
        </p:nvSpPr>
        <p:spPr/>
        <p:txBody>
          <a:bodyPr/>
          <a:lstStyle/>
          <a:p>
            <a:fld id="{E765280B-A26D-47E9-BD11-7DA8F2006DE5}" type="slidenum">
              <a:rPr lang="en-IN" smtClean="0"/>
              <a:t>‹#›</a:t>
            </a:fld>
            <a:endParaRPr lang="en-IN"/>
          </a:p>
        </p:txBody>
      </p:sp>
    </p:spTree>
    <p:extLst>
      <p:ext uri="{BB962C8B-B14F-4D97-AF65-F5344CB8AC3E}">
        <p14:creationId xmlns:p14="http://schemas.microsoft.com/office/powerpoint/2010/main" val="42103728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97F97D-AD1C-97B9-2EB1-29B6776DFEE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1640426-8026-F5AE-ABFB-3612930296A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1174871-803C-E2BB-BDD0-30033B4B14C4}"/>
              </a:ext>
            </a:extLst>
          </p:cNvPr>
          <p:cNvSpPr>
            <a:spLocks noGrp="1"/>
          </p:cNvSpPr>
          <p:nvPr>
            <p:ph type="dt" sz="half" idx="10"/>
          </p:nvPr>
        </p:nvSpPr>
        <p:spPr/>
        <p:txBody>
          <a:bodyPr/>
          <a:lstStyle/>
          <a:p>
            <a:fld id="{A4C2B9EF-07B5-4447-BA42-1AE3BD6B1085}" type="datetimeFigureOut">
              <a:rPr lang="en-IN" smtClean="0"/>
              <a:t>03-05-2024</a:t>
            </a:fld>
            <a:endParaRPr lang="en-IN"/>
          </a:p>
        </p:txBody>
      </p:sp>
      <p:sp>
        <p:nvSpPr>
          <p:cNvPr id="5" name="Footer Placeholder 4">
            <a:extLst>
              <a:ext uri="{FF2B5EF4-FFF2-40B4-BE49-F238E27FC236}">
                <a16:creationId xmlns:a16="http://schemas.microsoft.com/office/drawing/2014/main" id="{37AA25A8-59FF-B38C-4AEE-FA857A00BAD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ED4CC4A-7A76-9FA3-1151-CF5ADAB0BFCC}"/>
              </a:ext>
            </a:extLst>
          </p:cNvPr>
          <p:cNvSpPr>
            <a:spLocks noGrp="1"/>
          </p:cNvSpPr>
          <p:nvPr>
            <p:ph type="sldNum" sz="quarter" idx="12"/>
          </p:nvPr>
        </p:nvSpPr>
        <p:spPr/>
        <p:txBody>
          <a:bodyPr/>
          <a:lstStyle/>
          <a:p>
            <a:fld id="{E765280B-A26D-47E9-BD11-7DA8F2006DE5}" type="slidenum">
              <a:rPr lang="en-IN" smtClean="0"/>
              <a:t>‹#›</a:t>
            </a:fld>
            <a:endParaRPr lang="en-IN"/>
          </a:p>
        </p:txBody>
      </p:sp>
    </p:spTree>
    <p:extLst>
      <p:ext uri="{BB962C8B-B14F-4D97-AF65-F5344CB8AC3E}">
        <p14:creationId xmlns:p14="http://schemas.microsoft.com/office/powerpoint/2010/main" val="5226946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745D34-41A5-1494-DBD2-9382FDCA2CC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085D195D-6303-A148-42CB-2A6B1413F8A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7B1A13A-9918-B039-6ECC-17D6D49D492F}"/>
              </a:ext>
            </a:extLst>
          </p:cNvPr>
          <p:cNvSpPr>
            <a:spLocks noGrp="1"/>
          </p:cNvSpPr>
          <p:nvPr>
            <p:ph type="dt" sz="half" idx="10"/>
          </p:nvPr>
        </p:nvSpPr>
        <p:spPr/>
        <p:txBody>
          <a:bodyPr/>
          <a:lstStyle/>
          <a:p>
            <a:fld id="{A4C2B9EF-07B5-4447-BA42-1AE3BD6B1085}" type="datetimeFigureOut">
              <a:rPr lang="en-IN" smtClean="0"/>
              <a:t>03-05-2024</a:t>
            </a:fld>
            <a:endParaRPr lang="en-IN"/>
          </a:p>
        </p:txBody>
      </p:sp>
      <p:sp>
        <p:nvSpPr>
          <p:cNvPr id="5" name="Footer Placeholder 4">
            <a:extLst>
              <a:ext uri="{FF2B5EF4-FFF2-40B4-BE49-F238E27FC236}">
                <a16:creationId xmlns:a16="http://schemas.microsoft.com/office/drawing/2014/main" id="{57B01696-36F9-C55E-CD5E-B3A0EB48C4D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287E629-A362-AAA9-A954-E812F5E365DD}"/>
              </a:ext>
            </a:extLst>
          </p:cNvPr>
          <p:cNvSpPr>
            <a:spLocks noGrp="1"/>
          </p:cNvSpPr>
          <p:nvPr>
            <p:ph type="sldNum" sz="quarter" idx="12"/>
          </p:nvPr>
        </p:nvSpPr>
        <p:spPr/>
        <p:txBody>
          <a:bodyPr/>
          <a:lstStyle/>
          <a:p>
            <a:fld id="{E765280B-A26D-47E9-BD11-7DA8F2006DE5}" type="slidenum">
              <a:rPr lang="en-IN" smtClean="0"/>
              <a:t>‹#›</a:t>
            </a:fld>
            <a:endParaRPr lang="en-IN"/>
          </a:p>
        </p:txBody>
      </p:sp>
    </p:spTree>
    <p:extLst>
      <p:ext uri="{BB962C8B-B14F-4D97-AF65-F5344CB8AC3E}">
        <p14:creationId xmlns:p14="http://schemas.microsoft.com/office/powerpoint/2010/main" val="28771115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C6A16F-8D48-3891-9180-5ADB6B4E520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DC6B38E-026E-174A-BB1E-EBC16C80287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C6A28DA4-FAE8-4518-EE2F-4545EA43679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B029C02F-7638-A066-6CA3-63CD9DB27E72}"/>
              </a:ext>
            </a:extLst>
          </p:cNvPr>
          <p:cNvSpPr>
            <a:spLocks noGrp="1"/>
          </p:cNvSpPr>
          <p:nvPr>
            <p:ph type="dt" sz="half" idx="10"/>
          </p:nvPr>
        </p:nvSpPr>
        <p:spPr/>
        <p:txBody>
          <a:bodyPr/>
          <a:lstStyle/>
          <a:p>
            <a:fld id="{A4C2B9EF-07B5-4447-BA42-1AE3BD6B1085}" type="datetimeFigureOut">
              <a:rPr lang="en-IN" smtClean="0"/>
              <a:t>03-05-2024</a:t>
            </a:fld>
            <a:endParaRPr lang="en-IN"/>
          </a:p>
        </p:txBody>
      </p:sp>
      <p:sp>
        <p:nvSpPr>
          <p:cNvPr id="6" name="Footer Placeholder 5">
            <a:extLst>
              <a:ext uri="{FF2B5EF4-FFF2-40B4-BE49-F238E27FC236}">
                <a16:creationId xmlns:a16="http://schemas.microsoft.com/office/drawing/2014/main" id="{5348E8C4-8BF6-74D6-9FC6-590D946B536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6E76601-CD02-7BC0-589C-2DDC31959F6B}"/>
              </a:ext>
            </a:extLst>
          </p:cNvPr>
          <p:cNvSpPr>
            <a:spLocks noGrp="1"/>
          </p:cNvSpPr>
          <p:nvPr>
            <p:ph type="sldNum" sz="quarter" idx="12"/>
          </p:nvPr>
        </p:nvSpPr>
        <p:spPr/>
        <p:txBody>
          <a:bodyPr/>
          <a:lstStyle/>
          <a:p>
            <a:fld id="{E765280B-A26D-47E9-BD11-7DA8F2006DE5}" type="slidenum">
              <a:rPr lang="en-IN" smtClean="0"/>
              <a:t>‹#›</a:t>
            </a:fld>
            <a:endParaRPr lang="en-IN"/>
          </a:p>
        </p:txBody>
      </p:sp>
    </p:spTree>
    <p:extLst>
      <p:ext uri="{BB962C8B-B14F-4D97-AF65-F5344CB8AC3E}">
        <p14:creationId xmlns:p14="http://schemas.microsoft.com/office/powerpoint/2010/main" val="22746947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9F359F-6EC5-56A5-B73C-0074E665307C}"/>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94134389-8FE5-23FD-FC08-0920D8BC4E9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EB1C002-2919-2D62-E2B5-A0B142215AB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2B9AAB16-DFC6-0999-950B-B1BCA642728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7049629-BA25-D9DE-4EAC-AB04F085BD8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118DF005-5849-D7C6-4894-BA980434A4B8}"/>
              </a:ext>
            </a:extLst>
          </p:cNvPr>
          <p:cNvSpPr>
            <a:spLocks noGrp="1"/>
          </p:cNvSpPr>
          <p:nvPr>
            <p:ph type="dt" sz="half" idx="10"/>
          </p:nvPr>
        </p:nvSpPr>
        <p:spPr/>
        <p:txBody>
          <a:bodyPr/>
          <a:lstStyle/>
          <a:p>
            <a:fld id="{A4C2B9EF-07B5-4447-BA42-1AE3BD6B1085}" type="datetimeFigureOut">
              <a:rPr lang="en-IN" smtClean="0"/>
              <a:t>03-05-2024</a:t>
            </a:fld>
            <a:endParaRPr lang="en-IN"/>
          </a:p>
        </p:txBody>
      </p:sp>
      <p:sp>
        <p:nvSpPr>
          <p:cNvPr id="8" name="Footer Placeholder 7">
            <a:extLst>
              <a:ext uri="{FF2B5EF4-FFF2-40B4-BE49-F238E27FC236}">
                <a16:creationId xmlns:a16="http://schemas.microsoft.com/office/drawing/2014/main" id="{4F6D8785-072B-DD31-E296-85227B05676E}"/>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0E0EB1C6-7BDC-9456-D002-FBC1061A0925}"/>
              </a:ext>
            </a:extLst>
          </p:cNvPr>
          <p:cNvSpPr>
            <a:spLocks noGrp="1"/>
          </p:cNvSpPr>
          <p:nvPr>
            <p:ph type="sldNum" sz="quarter" idx="12"/>
          </p:nvPr>
        </p:nvSpPr>
        <p:spPr/>
        <p:txBody>
          <a:bodyPr/>
          <a:lstStyle/>
          <a:p>
            <a:fld id="{E765280B-A26D-47E9-BD11-7DA8F2006DE5}" type="slidenum">
              <a:rPr lang="en-IN" smtClean="0"/>
              <a:t>‹#›</a:t>
            </a:fld>
            <a:endParaRPr lang="en-IN"/>
          </a:p>
        </p:txBody>
      </p:sp>
    </p:spTree>
    <p:extLst>
      <p:ext uri="{BB962C8B-B14F-4D97-AF65-F5344CB8AC3E}">
        <p14:creationId xmlns:p14="http://schemas.microsoft.com/office/powerpoint/2010/main" val="35107117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438805-E0C9-A4BD-02A9-1F2D3C016B18}"/>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5457091C-BA78-E801-1442-F709796F749B}"/>
              </a:ext>
            </a:extLst>
          </p:cNvPr>
          <p:cNvSpPr>
            <a:spLocks noGrp="1"/>
          </p:cNvSpPr>
          <p:nvPr>
            <p:ph type="dt" sz="half" idx="10"/>
          </p:nvPr>
        </p:nvSpPr>
        <p:spPr/>
        <p:txBody>
          <a:bodyPr/>
          <a:lstStyle/>
          <a:p>
            <a:fld id="{A4C2B9EF-07B5-4447-BA42-1AE3BD6B1085}" type="datetimeFigureOut">
              <a:rPr lang="en-IN" smtClean="0"/>
              <a:t>03-05-2024</a:t>
            </a:fld>
            <a:endParaRPr lang="en-IN"/>
          </a:p>
        </p:txBody>
      </p:sp>
      <p:sp>
        <p:nvSpPr>
          <p:cNvPr id="4" name="Footer Placeholder 3">
            <a:extLst>
              <a:ext uri="{FF2B5EF4-FFF2-40B4-BE49-F238E27FC236}">
                <a16:creationId xmlns:a16="http://schemas.microsoft.com/office/drawing/2014/main" id="{C9412B76-0CA1-5D74-3BA4-10EE902884EF}"/>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99D79E1B-9B49-9E43-8762-89EDE46A662F}"/>
              </a:ext>
            </a:extLst>
          </p:cNvPr>
          <p:cNvSpPr>
            <a:spLocks noGrp="1"/>
          </p:cNvSpPr>
          <p:nvPr>
            <p:ph type="sldNum" sz="quarter" idx="12"/>
          </p:nvPr>
        </p:nvSpPr>
        <p:spPr/>
        <p:txBody>
          <a:bodyPr/>
          <a:lstStyle/>
          <a:p>
            <a:fld id="{E765280B-A26D-47E9-BD11-7DA8F2006DE5}" type="slidenum">
              <a:rPr lang="en-IN" smtClean="0"/>
              <a:t>‹#›</a:t>
            </a:fld>
            <a:endParaRPr lang="en-IN"/>
          </a:p>
        </p:txBody>
      </p:sp>
    </p:spTree>
    <p:extLst>
      <p:ext uri="{BB962C8B-B14F-4D97-AF65-F5344CB8AC3E}">
        <p14:creationId xmlns:p14="http://schemas.microsoft.com/office/powerpoint/2010/main" val="29689909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DE7378B-99A0-FF97-31FE-981202037278}"/>
              </a:ext>
            </a:extLst>
          </p:cNvPr>
          <p:cNvSpPr>
            <a:spLocks noGrp="1"/>
          </p:cNvSpPr>
          <p:nvPr>
            <p:ph type="dt" sz="half" idx="10"/>
          </p:nvPr>
        </p:nvSpPr>
        <p:spPr/>
        <p:txBody>
          <a:bodyPr/>
          <a:lstStyle/>
          <a:p>
            <a:fld id="{A4C2B9EF-07B5-4447-BA42-1AE3BD6B1085}" type="datetimeFigureOut">
              <a:rPr lang="en-IN" smtClean="0"/>
              <a:t>03-05-2024</a:t>
            </a:fld>
            <a:endParaRPr lang="en-IN"/>
          </a:p>
        </p:txBody>
      </p:sp>
      <p:sp>
        <p:nvSpPr>
          <p:cNvPr id="3" name="Footer Placeholder 2">
            <a:extLst>
              <a:ext uri="{FF2B5EF4-FFF2-40B4-BE49-F238E27FC236}">
                <a16:creationId xmlns:a16="http://schemas.microsoft.com/office/drawing/2014/main" id="{0670C4F9-FF5B-1C49-1C7D-108F764165BE}"/>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DF5BB212-0E0F-74B4-1B85-038D08BE0286}"/>
              </a:ext>
            </a:extLst>
          </p:cNvPr>
          <p:cNvSpPr>
            <a:spLocks noGrp="1"/>
          </p:cNvSpPr>
          <p:nvPr>
            <p:ph type="sldNum" sz="quarter" idx="12"/>
          </p:nvPr>
        </p:nvSpPr>
        <p:spPr/>
        <p:txBody>
          <a:bodyPr/>
          <a:lstStyle/>
          <a:p>
            <a:fld id="{E765280B-A26D-47E9-BD11-7DA8F2006DE5}" type="slidenum">
              <a:rPr lang="en-IN" smtClean="0"/>
              <a:t>‹#›</a:t>
            </a:fld>
            <a:endParaRPr lang="en-IN"/>
          </a:p>
        </p:txBody>
      </p:sp>
    </p:spTree>
    <p:extLst>
      <p:ext uri="{BB962C8B-B14F-4D97-AF65-F5344CB8AC3E}">
        <p14:creationId xmlns:p14="http://schemas.microsoft.com/office/powerpoint/2010/main" val="28597977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733ADC-AAC3-A9F0-49D2-A860917C3DC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49BBDAB3-45FD-F3BC-4C54-BA0698CABEF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C59768C6-978D-8AB7-C06C-76832C4753E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A73ED35-FFDD-3C16-7EC1-A5346A3EB6F3}"/>
              </a:ext>
            </a:extLst>
          </p:cNvPr>
          <p:cNvSpPr>
            <a:spLocks noGrp="1"/>
          </p:cNvSpPr>
          <p:nvPr>
            <p:ph type="dt" sz="half" idx="10"/>
          </p:nvPr>
        </p:nvSpPr>
        <p:spPr/>
        <p:txBody>
          <a:bodyPr/>
          <a:lstStyle/>
          <a:p>
            <a:fld id="{A4C2B9EF-07B5-4447-BA42-1AE3BD6B1085}" type="datetimeFigureOut">
              <a:rPr lang="en-IN" smtClean="0"/>
              <a:t>03-05-2024</a:t>
            </a:fld>
            <a:endParaRPr lang="en-IN"/>
          </a:p>
        </p:txBody>
      </p:sp>
      <p:sp>
        <p:nvSpPr>
          <p:cNvPr id="6" name="Footer Placeholder 5">
            <a:extLst>
              <a:ext uri="{FF2B5EF4-FFF2-40B4-BE49-F238E27FC236}">
                <a16:creationId xmlns:a16="http://schemas.microsoft.com/office/drawing/2014/main" id="{AF330510-F075-922E-9A32-D97A026B525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FE12B59-4B2F-832F-2273-9BA50008C640}"/>
              </a:ext>
            </a:extLst>
          </p:cNvPr>
          <p:cNvSpPr>
            <a:spLocks noGrp="1"/>
          </p:cNvSpPr>
          <p:nvPr>
            <p:ph type="sldNum" sz="quarter" idx="12"/>
          </p:nvPr>
        </p:nvSpPr>
        <p:spPr/>
        <p:txBody>
          <a:bodyPr/>
          <a:lstStyle/>
          <a:p>
            <a:fld id="{E765280B-A26D-47E9-BD11-7DA8F2006DE5}" type="slidenum">
              <a:rPr lang="en-IN" smtClean="0"/>
              <a:t>‹#›</a:t>
            </a:fld>
            <a:endParaRPr lang="en-IN"/>
          </a:p>
        </p:txBody>
      </p:sp>
    </p:spTree>
    <p:extLst>
      <p:ext uri="{BB962C8B-B14F-4D97-AF65-F5344CB8AC3E}">
        <p14:creationId xmlns:p14="http://schemas.microsoft.com/office/powerpoint/2010/main" val="32190274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FAE66E-16E8-F03C-EAC6-9000595611C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7D0BA06C-CE39-4220-99E3-89C56415D8B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B45C1FA7-CDDE-D4AE-8CA7-91C892049C4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6693D50-1E92-B929-7B8B-C74AF432E221}"/>
              </a:ext>
            </a:extLst>
          </p:cNvPr>
          <p:cNvSpPr>
            <a:spLocks noGrp="1"/>
          </p:cNvSpPr>
          <p:nvPr>
            <p:ph type="dt" sz="half" idx="10"/>
          </p:nvPr>
        </p:nvSpPr>
        <p:spPr/>
        <p:txBody>
          <a:bodyPr/>
          <a:lstStyle/>
          <a:p>
            <a:fld id="{A4C2B9EF-07B5-4447-BA42-1AE3BD6B1085}" type="datetimeFigureOut">
              <a:rPr lang="en-IN" smtClean="0"/>
              <a:t>03-05-2024</a:t>
            </a:fld>
            <a:endParaRPr lang="en-IN"/>
          </a:p>
        </p:txBody>
      </p:sp>
      <p:sp>
        <p:nvSpPr>
          <p:cNvPr id="6" name="Footer Placeholder 5">
            <a:extLst>
              <a:ext uri="{FF2B5EF4-FFF2-40B4-BE49-F238E27FC236}">
                <a16:creationId xmlns:a16="http://schemas.microsoft.com/office/drawing/2014/main" id="{6E56B0F9-D68A-600E-3C2A-E1B4952CD0F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1FF36C3-955F-DF95-CBA2-3E8ADDD406C5}"/>
              </a:ext>
            </a:extLst>
          </p:cNvPr>
          <p:cNvSpPr>
            <a:spLocks noGrp="1"/>
          </p:cNvSpPr>
          <p:nvPr>
            <p:ph type="sldNum" sz="quarter" idx="12"/>
          </p:nvPr>
        </p:nvSpPr>
        <p:spPr/>
        <p:txBody>
          <a:bodyPr/>
          <a:lstStyle/>
          <a:p>
            <a:fld id="{E765280B-A26D-47E9-BD11-7DA8F2006DE5}" type="slidenum">
              <a:rPr lang="en-IN" smtClean="0"/>
              <a:t>‹#›</a:t>
            </a:fld>
            <a:endParaRPr lang="en-IN"/>
          </a:p>
        </p:txBody>
      </p:sp>
    </p:spTree>
    <p:extLst>
      <p:ext uri="{BB962C8B-B14F-4D97-AF65-F5344CB8AC3E}">
        <p14:creationId xmlns:p14="http://schemas.microsoft.com/office/powerpoint/2010/main" val="16894852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BCFB0B1-17FC-A6F7-1784-1239E599542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FAE3A7F5-F904-E59E-5EBA-EC54D20453E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471D354-F212-50D0-576A-7400FC8211A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4C2B9EF-07B5-4447-BA42-1AE3BD6B1085}" type="datetimeFigureOut">
              <a:rPr lang="en-IN" smtClean="0"/>
              <a:t>03-05-2024</a:t>
            </a:fld>
            <a:endParaRPr lang="en-IN"/>
          </a:p>
        </p:txBody>
      </p:sp>
      <p:sp>
        <p:nvSpPr>
          <p:cNvPr id="5" name="Footer Placeholder 4">
            <a:extLst>
              <a:ext uri="{FF2B5EF4-FFF2-40B4-BE49-F238E27FC236}">
                <a16:creationId xmlns:a16="http://schemas.microsoft.com/office/drawing/2014/main" id="{079F7951-72B5-F5FF-0AB8-D70C5D19825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0FB9BFA4-988B-E459-DAFA-05C707F0CB4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765280B-A26D-47E9-BD11-7DA8F2006DE5}" type="slidenum">
              <a:rPr lang="en-IN" smtClean="0"/>
              <a:t>‹#›</a:t>
            </a:fld>
            <a:endParaRPr lang="en-IN"/>
          </a:p>
        </p:txBody>
      </p:sp>
    </p:spTree>
    <p:extLst>
      <p:ext uri="{BB962C8B-B14F-4D97-AF65-F5344CB8AC3E}">
        <p14:creationId xmlns:p14="http://schemas.microsoft.com/office/powerpoint/2010/main" val="1298107889"/>
      </p:ext>
    </p:extLst>
  </p:cSld>
  <p:clrMap bg1="lt1" tx1="dk1" bg2="lt2" tx2="dk2" accent1="accent1" accent2="accent2" accent3="accent3" accent4="accent4" accent5="accent5" accent6="accent6" hlink="hlink" folHlink="folHlink"/>
  <p:sldLayoutIdLst>
    <p:sldLayoutId id="2147483767" r:id="rId1"/>
    <p:sldLayoutId id="2147483768" r:id="rId2"/>
    <p:sldLayoutId id="2147483769" r:id="rId3"/>
    <p:sldLayoutId id="2147483770" r:id="rId4"/>
    <p:sldLayoutId id="2147483771" r:id="rId5"/>
    <p:sldLayoutId id="2147483772" r:id="rId6"/>
    <p:sldLayoutId id="2147483773" r:id="rId7"/>
    <p:sldLayoutId id="2147483774" r:id="rId8"/>
    <p:sldLayoutId id="2147483775" r:id="rId9"/>
    <p:sldLayoutId id="2147483776" r:id="rId10"/>
    <p:sldLayoutId id="214748377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1F0CF49-FEAE-CC60-3D89-1F9B83B30CEE}"/>
              </a:ext>
            </a:extLst>
          </p:cNvPr>
          <p:cNvSpPr txBox="1"/>
          <p:nvPr/>
        </p:nvSpPr>
        <p:spPr>
          <a:xfrm>
            <a:off x="970961" y="1635757"/>
            <a:ext cx="9820684" cy="1793243"/>
          </a:xfrm>
          <a:prstGeom prst="rect">
            <a:avLst/>
          </a:prstGeom>
          <a:noFill/>
        </p:spPr>
        <p:txBody>
          <a:bodyPr wrap="square">
            <a:spAutoFit/>
          </a:bodyPr>
          <a:lstStyle/>
          <a:p>
            <a:pPr algn="ctr">
              <a:lnSpc>
                <a:spcPct val="115000"/>
              </a:lnSpc>
              <a:spcAft>
                <a:spcPts val="1000"/>
              </a:spcAft>
            </a:pPr>
            <a:r>
              <a:rPr lang="en-US" sz="4800" b="1" dirty="0">
                <a:effectLst/>
                <a:ea typeface="Calibri" panose="020F0502020204030204" pitchFamily="34" charset="0"/>
                <a:cs typeface="Times New Roman" panose="02020603050405020304" pitchFamily="18" charset="0"/>
              </a:rPr>
              <a:t>DEVELOPING THE SAFETY FEATURES IN VEHICLE USING STM32</a:t>
            </a:r>
            <a:endParaRPr lang="en-IN" sz="4400" dirty="0">
              <a:effectLst/>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1803587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0A640D1-5149-A3AA-FD1D-D9802EF2F480}"/>
              </a:ext>
            </a:extLst>
          </p:cNvPr>
          <p:cNvSpPr txBox="1"/>
          <p:nvPr/>
        </p:nvSpPr>
        <p:spPr>
          <a:xfrm>
            <a:off x="426755" y="116542"/>
            <a:ext cx="11421036" cy="46166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wrap="square" rtlCol="0">
            <a:spAutoFit/>
          </a:bodyPr>
          <a:lstStyle/>
          <a:p>
            <a:pPr algn="ctr"/>
            <a:r>
              <a:rPr lang="en-IN" sz="2400" dirty="0"/>
              <a:t>PROJECT DESCRIPTION</a:t>
            </a:r>
            <a:endParaRPr lang="en-IN" dirty="0"/>
          </a:p>
        </p:txBody>
      </p:sp>
      <p:sp>
        <p:nvSpPr>
          <p:cNvPr id="6" name="TextBox 5">
            <a:extLst>
              <a:ext uri="{FF2B5EF4-FFF2-40B4-BE49-F238E27FC236}">
                <a16:creationId xmlns:a16="http://schemas.microsoft.com/office/drawing/2014/main" id="{8F4D4D48-031D-CF7A-47DD-720E12EA10BD}"/>
              </a:ext>
            </a:extLst>
          </p:cNvPr>
          <p:cNvSpPr txBox="1"/>
          <p:nvPr/>
        </p:nvSpPr>
        <p:spPr>
          <a:xfrm>
            <a:off x="437008" y="1509916"/>
            <a:ext cx="10934700" cy="3684598"/>
          </a:xfrm>
          <a:prstGeom prst="rect">
            <a:avLst/>
          </a:prstGeom>
          <a:noFill/>
        </p:spPr>
        <p:txBody>
          <a:bodyPr wrap="square">
            <a:spAutoFit/>
          </a:bodyPr>
          <a:lstStyle/>
          <a:p>
            <a:pPr algn="just">
              <a:lnSpc>
                <a:spcPct val="200000"/>
              </a:lnSpc>
            </a:pPr>
            <a:r>
              <a:rPr lang="en-US" sz="2000" b="0" i="0" dirty="0">
                <a:effectLst/>
                <a:latin typeface="Bahnschrift SemiBold SemiConden" panose="020B0502040204020203" pitchFamily="34" charset="0"/>
              </a:rPr>
              <a:t>	To develop a Real Time application to implement safety in the car. This project provides a variety of features and automation features in the car such features are Power windows like temperature monitoring in interior of the car. </a:t>
            </a:r>
            <a:r>
              <a:rPr lang="en-US" sz="2000" dirty="0">
                <a:latin typeface="Bahnschrift SemiBold SemiConden" panose="020B0502040204020203" pitchFamily="34" charset="0"/>
              </a:rPr>
              <a:t>And Door open and Close monitoring, window open/close monitoring, It helps to indicate the user. And also automating the car and increase the safety features. In this project, we used Potentiometer instead of LM35 for monitoring temperature and IR sensor for detecting whether the door is closed or opened.</a:t>
            </a:r>
            <a:endParaRPr lang="en-IN" sz="2000" dirty="0">
              <a:latin typeface="Bahnschrift SemiBold SemiConden" panose="020B0502040204020203" pitchFamily="34" charset="0"/>
            </a:endParaRPr>
          </a:p>
        </p:txBody>
      </p:sp>
    </p:spTree>
    <p:extLst>
      <p:ext uri="{BB962C8B-B14F-4D97-AF65-F5344CB8AC3E}">
        <p14:creationId xmlns:p14="http://schemas.microsoft.com/office/powerpoint/2010/main" val="12774338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0A640D1-5149-A3AA-FD1D-D9802EF2F480}"/>
              </a:ext>
            </a:extLst>
          </p:cNvPr>
          <p:cNvSpPr txBox="1"/>
          <p:nvPr/>
        </p:nvSpPr>
        <p:spPr>
          <a:xfrm>
            <a:off x="331860" y="116543"/>
            <a:ext cx="11421036" cy="46166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wrap="square" rtlCol="0">
            <a:spAutoFit/>
          </a:bodyPr>
          <a:lstStyle/>
          <a:p>
            <a:pPr algn="ctr"/>
            <a:r>
              <a:rPr lang="en-IN" sz="2400" dirty="0"/>
              <a:t>BLOCK DIAGRAM</a:t>
            </a:r>
            <a:endParaRPr lang="en-IN" dirty="0"/>
          </a:p>
        </p:txBody>
      </p:sp>
      <p:sp>
        <p:nvSpPr>
          <p:cNvPr id="2" name="Rectangle: Rounded Corners 1">
            <a:extLst>
              <a:ext uri="{FF2B5EF4-FFF2-40B4-BE49-F238E27FC236}">
                <a16:creationId xmlns:a16="http://schemas.microsoft.com/office/drawing/2014/main" id="{18B1934E-DAA4-CD06-9F66-FFB75D1EE50F}"/>
              </a:ext>
            </a:extLst>
          </p:cNvPr>
          <p:cNvSpPr/>
          <p:nvPr/>
        </p:nvSpPr>
        <p:spPr>
          <a:xfrm>
            <a:off x="4399798" y="1993799"/>
            <a:ext cx="2564091" cy="2488676"/>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IN" dirty="0">
                <a:solidFill>
                  <a:srgbClr val="C00000"/>
                </a:solidFill>
              </a:rPr>
              <a:t>STM32F405RGT6</a:t>
            </a:r>
          </a:p>
          <a:p>
            <a:pPr algn="ctr"/>
            <a:r>
              <a:rPr lang="en-IN" dirty="0">
                <a:latin typeface="Bahnschrift SemiBold SemiConden" panose="020B0502040204020203" pitchFamily="34" charset="0"/>
              </a:rPr>
              <a:t>Microcontroller</a:t>
            </a:r>
          </a:p>
        </p:txBody>
      </p:sp>
      <p:sp>
        <p:nvSpPr>
          <p:cNvPr id="5" name="Rectangle 4">
            <a:extLst>
              <a:ext uri="{FF2B5EF4-FFF2-40B4-BE49-F238E27FC236}">
                <a16:creationId xmlns:a16="http://schemas.microsoft.com/office/drawing/2014/main" id="{958061E1-5AF6-A38A-A4B1-3154CE8E2AC4}"/>
              </a:ext>
            </a:extLst>
          </p:cNvPr>
          <p:cNvSpPr/>
          <p:nvPr/>
        </p:nvSpPr>
        <p:spPr>
          <a:xfrm>
            <a:off x="603316" y="2175286"/>
            <a:ext cx="1715678" cy="46166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IN" dirty="0"/>
              <a:t>SWITCH</a:t>
            </a:r>
          </a:p>
        </p:txBody>
      </p:sp>
      <p:sp>
        <p:nvSpPr>
          <p:cNvPr id="6" name="Rectangle 5">
            <a:extLst>
              <a:ext uri="{FF2B5EF4-FFF2-40B4-BE49-F238E27FC236}">
                <a16:creationId xmlns:a16="http://schemas.microsoft.com/office/drawing/2014/main" id="{B12D1189-074D-9253-3AB1-FBB6BF1F4BF3}"/>
              </a:ext>
            </a:extLst>
          </p:cNvPr>
          <p:cNvSpPr/>
          <p:nvPr/>
        </p:nvSpPr>
        <p:spPr>
          <a:xfrm>
            <a:off x="526213" y="3839324"/>
            <a:ext cx="1792781" cy="46166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IN" dirty="0"/>
              <a:t>POTENTIOMETER</a:t>
            </a:r>
          </a:p>
        </p:txBody>
      </p:sp>
      <p:sp>
        <p:nvSpPr>
          <p:cNvPr id="7" name="Rectangle 6">
            <a:extLst>
              <a:ext uri="{FF2B5EF4-FFF2-40B4-BE49-F238E27FC236}">
                <a16:creationId xmlns:a16="http://schemas.microsoft.com/office/drawing/2014/main" id="{59BAA317-BED9-8B78-C3D7-F88A77BC2E10}"/>
              </a:ext>
            </a:extLst>
          </p:cNvPr>
          <p:cNvSpPr/>
          <p:nvPr/>
        </p:nvSpPr>
        <p:spPr>
          <a:xfrm>
            <a:off x="603316" y="3007305"/>
            <a:ext cx="1715678" cy="46166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IN" dirty="0"/>
              <a:t>IR</a:t>
            </a:r>
          </a:p>
        </p:txBody>
      </p:sp>
      <p:sp>
        <p:nvSpPr>
          <p:cNvPr id="8" name="Rectangle 7">
            <a:extLst>
              <a:ext uri="{FF2B5EF4-FFF2-40B4-BE49-F238E27FC236}">
                <a16:creationId xmlns:a16="http://schemas.microsoft.com/office/drawing/2014/main" id="{807129EC-E61D-7765-352A-8E610CE0090F}"/>
              </a:ext>
            </a:extLst>
          </p:cNvPr>
          <p:cNvSpPr/>
          <p:nvPr/>
        </p:nvSpPr>
        <p:spPr>
          <a:xfrm>
            <a:off x="9543436" y="2920479"/>
            <a:ext cx="1715678" cy="63531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IN" dirty="0"/>
              <a:t>LCD DISPLAY</a:t>
            </a:r>
          </a:p>
          <a:p>
            <a:pPr algn="ctr"/>
            <a:r>
              <a:rPr lang="en-IN" dirty="0"/>
              <a:t>16X2</a:t>
            </a:r>
          </a:p>
        </p:txBody>
      </p:sp>
      <p:sp>
        <p:nvSpPr>
          <p:cNvPr id="9" name="Rectangle 8">
            <a:extLst>
              <a:ext uri="{FF2B5EF4-FFF2-40B4-BE49-F238E27FC236}">
                <a16:creationId xmlns:a16="http://schemas.microsoft.com/office/drawing/2014/main" id="{BB54EA13-4E3D-4A64-936B-0842CE8CAB55}"/>
              </a:ext>
            </a:extLst>
          </p:cNvPr>
          <p:cNvSpPr/>
          <p:nvPr/>
        </p:nvSpPr>
        <p:spPr>
          <a:xfrm>
            <a:off x="8043697" y="1283999"/>
            <a:ext cx="1715678" cy="46166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IN" dirty="0"/>
              <a:t>BUZZER</a:t>
            </a:r>
          </a:p>
        </p:txBody>
      </p:sp>
      <p:sp>
        <p:nvSpPr>
          <p:cNvPr id="10" name="Rectangle 9">
            <a:extLst>
              <a:ext uri="{FF2B5EF4-FFF2-40B4-BE49-F238E27FC236}">
                <a16:creationId xmlns:a16="http://schemas.microsoft.com/office/drawing/2014/main" id="{B41DF745-CFC4-AAC6-9571-2E92AA9DAF2C}"/>
              </a:ext>
            </a:extLst>
          </p:cNvPr>
          <p:cNvSpPr/>
          <p:nvPr/>
        </p:nvSpPr>
        <p:spPr>
          <a:xfrm>
            <a:off x="8998437" y="4701752"/>
            <a:ext cx="1715678" cy="46166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IN" dirty="0"/>
              <a:t>LED</a:t>
            </a:r>
          </a:p>
        </p:txBody>
      </p:sp>
      <p:cxnSp>
        <p:nvCxnSpPr>
          <p:cNvPr id="13" name="Straight Arrow Connector 12">
            <a:extLst>
              <a:ext uri="{FF2B5EF4-FFF2-40B4-BE49-F238E27FC236}">
                <a16:creationId xmlns:a16="http://schemas.microsoft.com/office/drawing/2014/main" id="{C7370BA0-5EA1-E546-630A-8512FB765AF1}"/>
              </a:ext>
            </a:extLst>
          </p:cNvPr>
          <p:cNvCxnSpPr>
            <a:cxnSpLocks/>
            <a:stCxn id="5" idx="3"/>
          </p:cNvCxnSpPr>
          <p:nvPr/>
        </p:nvCxnSpPr>
        <p:spPr>
          <a:xfrm flipV="1">
            <a:off x="2318994" y="2406118"/>
            <a:ext cx="832573"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AA59AF59-FCC4-94C5-D45F-EB96CA3BF049}"/>
              </a:ext>
            </a:extLst>
          </p:cNvPr>
          <p:cNvCxnSpPr>
            <a:cxnSpLocks/>
          </p:cNvCxnSpPr>
          <p:nvPr/>
        </p:nvCxnSpPr>
        <p:spPr>
          <a:xfrm flipV="1">
            <a:off x="2318993" y="4064582"/>
            <a:ext cx="832573"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2CED352F-E0B9-0867-4701-16447532CB25}"/>
              </a:ext>
            </a:extLst>
          </p:cNvPr>
          <p:cNvCxnSpPr>
            <a:cxnSpLocks/>
          </p:cNvCxnSpPr>
          <p:nvPr/>
        </p:nvCxnSpPr>
        <p:spPr>
          <a:xfrm flipV="1">
            <a:off x="2296305" y="3232563"/>
            <a:ext cx="874115" cy="55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9B14876F-FC75-BD8C-66AE-1187DA98BF6A}"/>
              </a:ext>
            </a:extLst>
          </p:cNvPr>
          <p:cNvCxnSpPr>
            <a:cxnSpLocks/>
          </p:cNvCxnSpPr>
          <p:nvPr/>
        </p:nvCxnSpPr>
        <p:spPr>
          <a:xfrm>
            <a:off x="3170420" y="2406118"/>
            <a:ext cx="0" cy="1658464"/>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E9BE645F-469D-A4B9-9774-0C3A6CAEAD90}"/>
              </a:ext>
            </a:extLst>
          </p:cNvPr>
          <p:cNvCxnSpPr>
            <a:cxnSpLocks/>
            <a:endCxn id="2" idx="1"/>
          </p:cNvCxnSpPr>
          <p:nvPr/>
        </p:nvCxnSpPr>
        <p:spPr>
          <a:xfrm>
            <a:off x="3170420" y="3232563"/>
            <a:ext cx="1229378" cy="55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1302D7E3-0A29-7EA4-E286-32FF055F6264}"/>
              </a:ext>
            </a:extLst>
          </p:cNvPr>
          <p:cNvCxnSpPr>
            <a:cxnSpLocks/>
            <a:endCxn id="8" idx="1"/>
          </p:cNvCxnSpPr>
          <p:nvPr/>
        </p:nvCxnSpPr>
        <p:spPr>
          <a:xfrm>
            <a:off x="6963889" y="3232563"/>
            <a:ext cx="2579547" cy="55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5334464D-5A6D-FA10-84F0-6AB1C531CC39}"/>
              </a:ext>
            </a:extLst>
          </p:cNvPr>
          <p:cNvCxnSpPr>
            <a:cxnSpLocks/>
          </p:cNvCxnSpPr>
          <p:nvPr/>
        </p:nvCxnSpPr>
        <p:spPr>
          <a:xfrm>
            <a:off x="6963889" y="2636951"/>
            <a:ext cx="193764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8E6DE8FE-10E9-CB96-A6F4-330C86F5AFA6}"/>
              </a:ext>
            </a:extLst>
          </p:cNvPr>
          <p:cNvCxnSpPr>
            <a:cxnSpLocks/>
            <a:endCxn id="9" idx="2"/>
          </p:cNvCxnSpPr>
          <p:nvPr/>
        </p:nvCxnSpPr>
        <p:spPr>
          <a:xfrm flipV="1">
            <a:off x="8901536" y="1745664"/>
            <a:ext cx="0" cy="8852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95C09F36-2792-BEC6-785A-99F7A5C08251}"/>
              </a:ext>
            </a:extLst>
          </p:cNvPr>
          <p:cNvCxnSpPr>
            <a:cxnSpLocks/>
          </p:cNvCxnSpPr>
          <p:nvPr/>
        </p:nvCxnSpPr>
        <p:spPr>
          <a:xfrm>
            <a:off x="6963889" y="3839324"/>
            <a:ext cx="289238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586A121B-5B53-79A9-F6D5-2F2F395BB43E}"/>
              </a:ext>
            </a:extLst>
          </p:cNvPr>
          <p:cNvCxnSpPr>
            <a:cxnSpLocks/>
            <a:endCxn id="10" idx="0"/>
          </p:cNvCxnSpPr>
          <p:nvPr/>
        </p:nvCxnSpPr>
        <p:spPr>
          <a:xfrm>
            <a:off x="9856276" y="3839324"/>
            <a:ext cx="0" cy="8624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72285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0A640D1-5149-A3AA-FD1D-D9802EF2F480}"/>
              </a:ext>
            </a:extLst>
          </p:cNvPr>
          <p:cNvSpPr txBox="1"/>
          <p:nvPr/>
        </p:nvSpPr>
        <p:spPr>
          <a:xfrm>
            <a:off x="385482" y="122374"/>
            <a:ext cx="11421036" cy="36933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wrap="square" rtlCol="0">
            <a:spAutoFit/>
          </a:bodyPr>
          <a:lstStyle/>
          <a:p>
            <a:pPr algn="ctr"/>
            <a:r>
              <a:rPr lang="en-IN" dirty="0"/>
              <a:t>IOC DIAGRAM</a:t>
            </a:r>
          </a:p>
        </p:txBody>
      </p:sp>
      <p:pic>
        <p:nvPicPr>
          <p:cNvPr id="11" name="Picture 10">
            <a:extLst>
              <a:ext uri="{FF2B5EF4-FFF2-40B4-BE49-F238E27FC236}">
                <a16:creationId xmlns:a16="http://schemas.microsoft.com/office/drawing/2014/main" id="{FCD22899-F11A-4E21-94B7-C239EF6E6C4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66667" y="795619"/>
            <a:ext cx="7438490" cy="5570675"/>
          </a:xfrm>
          <a:prstGeom prst="rect">
            <a:avLst/>
          </a:prstGeom>
        </p:spPr>
      </p:pic>
    </p:spTree>
    <p:extLst>
      <p:ext uri="{BB962C8B-B14F-4D97-AF65-F5344CB8AC3E}">
        <p14:creationId xmlns:p14="http://schemas.microsoft.com/office/powerpoint/2010/main" val="37391897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0A640D1-5149-A3AA-FD1D-D9802EF2F480}"/>
              </a:ext>
            </a:extLst>
          </p:cNvPr>
          <p:cNvSpPr txBox="1"/>
          <p:nvPr/>
        </p:nvSpPr>
        <p:spPr>
          <a:xfrm>
            <a:off x="435381" y="116543"/>
            <a:ext cx="11421036" cy="46166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wrap="square" rtlCol="0">
            <a:spAutoFit/>
          </a:bodyPr>
          <a:lstStyle/>
          <a:p>
            <a:pPr algn="ctr"/>
            <a:r>
              <a:rPr lang="en-IN" sz="2400" dirty="0"/>
              <a:t>FLOWCHART</a:t>
            </a:r>
            <a:endParaRPr lang="en-IN" dirty="0"/>
          </a:p>
        </p:txBody>
      </p:sp>
      <p:pic>
        <p:nvPicPr>
          <p:cNvPr id="6" name="Picture 5">
            <a:extLst>
              <a:ext uri="{FF2B5EF4-FFF2-40B4-BE49-F238E27FC236}">
                <a16:creationId xmlns:a16="http://schemas.microsoft.com/office/drawing/2014/main" id="{DA1694B5-5464-9113-F14D-7DC6092C93E0}"/>
              </a:ext>
            </a:extLst>
          </p:cNvPr>
          <p:cNvPicPr>
            <a:picLocks noChangeAspect="1"/>
          </p:cNvPicPr>
          <p:nvPr/>
        </p:nvPicPr>
        <p:blipFill>
          <a:blip r:embed="rId2"/>
          <a:stretch>
            <a:fillRect/>
          </a:stretch>
        </p:blipFill>
        <p:spPr>
          <a:xfrm>
            <a:off x="1264308" y="820320"/>
            <a:ext cx="3764606" cy="4016088"/>
          </a:xfrm>
          <a:prstGeom prst="rect">
            <a:avLst/>
          </a:prstGeom>
        </p:spPr>
      </p:pic>
      <p:pic>
        <p:nvPicPr>
          <p:cNvPr id="8" name="Picture 7">
            <a:extLst>
              <a:ext uri="{FF2B5EF4-FFF2-40B4-BE49-F238E27FC236}">
                <a16:creationId xmlns:a16="http://schemas.microsoft.com/office/drawing/2014/main" id="{8A3262E1-9BAF-43BC-40FB-9AD419ADFE2B}"/>
              </a:ext>
            </a:extLst>
          </p:cNvPr>
          <p:cNvPicPr>
            <a:picLocks noChangeAspect="1"/>
          </p:cNvPicPr>
          <p:nvPr/>
        </p:nvPicPr>
        <p:blipFill>
          <a:blip r:embed="rId3"/>
          <a:stretch>
            <a:fillRect/>
          </a:stretch>
        </p:blipFill>
        <p:spPr>
          <a:xfrm>
            <a:off x="6762361" y="1431983"/>
            <a:ext cx="3795089" cy="2972058"/>
          </a:xfrm>
          <a:prstGeom prst="rect">
            <a:avLst/>
          </a:prstGeom>
        </p:spPr>
      </p:pic>
      <p:cxnSp>
        <p:nvCxnSpPr>
          <p:cNvPr id="17" name="Straight Connector 16">
            <a:extLst>
              <a:ext uri="{FF2B5EF4-FFF2-40B4-BE49-F238E27FC236}">
                <a16:creationId xmlns:a16="http://schemas.microsoft.com/office/drawing/2014/main" id="{5286CA86-C392-BD25-AF7E-5D4307D76075}"/>
              </a:ext>
            </a:extLst>
          </p:cNvPr>
          <p:cNvCxnSpPr>
            <a:cxnSpLocks/>
          </p:cNvCxnSpPr>
          <p:nvPr/>
        </p:nvCxnSpPr>
        <p:spPr>
          <a:xfrm>
            <a:off x="3053648" y="4836408"/>
            <a:ext cx="0" cy="601224"/>
          </a:xfrm>
          <a:prstGeom prst="line">
            <a:avLst/>
          </a:prstGeom>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B76989CD-8E53-493E-3EBE-7B7E59351401}"/>
              </a:ext>
            </a:extLst>
          </p:cNvPr>
          <p:cNvCxnSpPr>
            <a:cxnSpLocks/>
          </p:cNvCxnSpPr>
          <p:nvPr/>
        </p:nvCxnSpPr>
        <p:spPr>
          <a:xfrm flipH="1" flipV="1">
            <a:off x="8568465" y="1146048"/>
            <a:ext cx="1" cy="285935"/>
          </a:xfrm>
          <a:prstGeom prst="line">
            <a:avLst/>
          </a:prstGeom>
        </p:spPr>
        <p:style>
          <a:lnRef idx="1">
            <a:schemeClr val="dk1"/>
          </a:lnRef>
          <a:fillRef idx="0">
            <a:schemeClr val="dk1"/>
          </a:fillRef>
          <a:effectRef idx="0">
            <a:schemeClr val="dk1"/>
          </a:effectRef>
          <a:fontRef idx="minor">
            <a:schemeClr val="tx1"/>
          </a:fontRef>
        </p:style>
      </p:cxnSp>
      <p:cxnSp>
        <p:nvCxnSpPr>
          <p:cNvPr id="21" name="Straight Connector 20">
            <a:extLst>
              <a:ext uri="{FF2B5EF4-FFF2-40B4-BE49-F238E27FC236}">
                <a16:creationId xmlns:a16="http://schemas.microsoft.com/office/drawing/2014/main" id="{FB6DAD76-E269-06CE-08DA-72D3D1B7A10C}"/>
              </a:ext>
            </a:extLst>
          </p:cNvPr>
          <p:cNvCxnSpPr/>
          <p:nvPr/>
        </p:nvCxnSpPr>
        <p:spPr>
          <a:xfrm>
            <a:off x="3061268" y="5426017"/>
            <a:ext cx="2882332" cy="0"/>
          </a:xfrm>
          <a:prstGeom prst="line">
            <a:avLst/>
          </a:prstGeom>
        </p:spPr>
        <p:style>
          <a:lnRef idx="1">
            <a:schemeClr val="dk1"/>
          </a:lnRef>
          <a:fillRef idx="0">
            <a:schemeClr val="dk1"/>
          </a:fillRef>
          <a:effectRef idx="0">
            <a:schemeClr val="dk1"/>
          </a:effectRef>
          <a:fontRef idx="minor">
            <a:schemeClr val="tx1"/>
          </a:fontRef>
        </p:style>
      </p:cxnSp>
      <p:cxnSp>
        <p:nvCxnSpPr>
          <p:cNvPr id="23" name="Straight Connector 22">
            <a:extLst>
              <a:ext uri="{FF2B5EF4-FFF2-40B4-BE49-F238E27FC236}">
                <a16:creationId xmlns:a16="http://schemas.microsoft.com/office/drawing/2014/main" id="{C03DAB30-3A21-B93F-614C-4A2F6FBAF5D8}"/>
              </a:ext>
            </a:extLst>
          </p:cNvPr>
          <p:cNvCxnSpPr>
            <a:cxnSpLocks/>
          </p:cNvCxnSpPr>
          <p:nvPr/>
        </p:nvCxnSpPr>
        <p:spPr>
          <a:xfrm>
            <a:off x="5943600" y="1146048"/>
            <a:ext cx="0" cy="4279969"/>
          </a:xfrm>
          <a:prstGeom prst="line">
            <a:avLst/>
          </a:prstGeom>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B7D1530B-5C37-F1D8-C0B0-9DD9F01CF0BF}"/>
              </a:ext>
            </a:extLst>
          </p:cNvPr>
          <p:cNvCxnSpPr>
            <a:cxnSpLocks/>
          </p:cNvCxnSpPr>
          <p:nvPr/>
        </p:nvCxnSpPr>
        <p:spPr>
          <a:xfrm>
            <a:off x="5943600" y="1146048"/>
            <a:ext cx="2630961"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6045433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0A640D1-5149-A3AA-FD1D-D9802EF2F480}"/>
              </a:ext>
            </a:extLst>
          </p:cNvPr>
          <p:cNvSpPr txBox="1"/>
          <p:nvPr/>
        </p:nvSpPr>
        <p:spPr>
          <a:xfrm>
            <a:off x="385482" y="185555"/>
            <a:ext cx="11421036" cy="46166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wrap="square" rtlCol="0">
            <a:spAutoFit/>
          </a:bodyPr>
          <a:lstStyle/>
          <a:p>
            <a:pPr algn="ctr"/>
            <a:r>
              <a:rPr lang="en-IN" sz="2400" dirty="0"/>
              <a:t>MAPPING</a:t>
            </a:r>
            <a:endParaRPr lang="en-IN" dirty="0"/>
          </a:p>
        </p:txBody>
      </p:sp>
      <p:graphicFrame>
        <p:nvGraphicFramePr>
          <p:cNvPr id="3" name="Table 2">
            <a:extLst>
              <a:ext uri="{FF2B5EF4-FFF2-40B4-BE49-F238E27FC236}">
                <a16:creationId xmlns:a16="http://schemas.microsoft.com/office/drawing/2014/main" id="{552FB023-A3C4-0947-777E-B2C5B08466EA}"/>
              </a:ext>
            </a:extLst>
          </p:cNvPr>
          <p:cNvGraphicFramePr>
            <a:graphicFrameLocks noGrp="1"/>
          </p:cNvGraphicFramePr>
          <p:nvPr>
            <p:extLst>
              <p:ext uri="{D42A27DB-BD31-4B8C-83A1-F6EECF244321}">
                <p14:modId xmlns:p14="http://schemas.microsoft.com/office/powerpoint/2010/main" val="3434148146"/>
              </p:ext>
            </p:extLst>
          </p:nvPr>
        </p:nvGraphicFramePr>
        <p:xfrm>
          <a:off x="977646" y="1021692"/>
          <a:ext cx="10236707" cy="5232457"/>
        </p:xfrm>
        <a:graphic>
          <a:graphicData uri="http://schemas.openxmlformats.org/drawingml/2006/table">
            <a:tbl>
              <a:tblPr firstRow="1" bandRow="1">
                <a:tableStyleId>{5C22544A-7EE6-4342-B048-85BDC9FD1C3A}</a:tableStyleId>
              </a:tblPr>
              <a:tblGrid>
                <a:gridCol w="2745433">
                  <a:extLst>
                    <a:ext uri="{9D8B030D-6E8A-4147-A177-3AD203B41FA5}">
                      <a16:colId xmlns:a16="http://schemas.microsoft.com/office/drawing/2014/main" val="312147072"/>
                    </a:ext>
                  </a:extLst>
                </a:gridCol>
                <a:gridCol w="2593681">
                  <a:extLst>
                    <a:ext uri="{9D8B030D-6E8A-4147-A177-3AD203B41FA5}">
                      <a16:colId xmlns:a16="http://schemas.microsoft.com/office/drawing/2014/main" val="711130380"/>
                    </a:ext>
                  </a:extLst>
                </a:gridCol>
                <a:gridCol w="4897593">
                  <a:extLst>
                    <a:ext uri="{9D8B030D-6E8A-4147-A177-3AD203B41FA5}">
                      <a16:colId xmlns:a16="http://schemas.microsoft.com/office/drawing/2014/main" val="2475177668"/>
                    </a:ext>
                  </a:extLst>
                </a:gridCol>
              </a:tblGrid>
              <a:tr h="661939">
                <a:tc>
                  <a:txBody>
                    <a:bodyPr/>
                    <a:lstStyle/>
                    <a:p>
                      <a:pPr algn="ctr">
                        <a:lnSpc>
                          <a:spcPct val="200000"/>
                        </a:lnSpc>
                      </a:pPr>
                      <a:r>
                        <a:rPr lang="en-IN" dirty="0"/>
                        <a:t>COMPONENTS</a:t>
                      </a:r>
                    </a:p>
                  </a:txBody>
                  <a:tcPr/>
                </a:tc>
                <a:tc>
                  <a:txBody>
                    <a:bodyPr/>
                    <a:lstStyle/>
                    <a:p>
                      <a:pPr algn="ctr">
                        <a:lnSpc>
                          <a:spcPct val="200000"/>
                        </a:lnSpc>
                      </a:pPr>
                      <a:r>
                        <a:rPr lang="en-IN" dirty="0"/>
                        <a:t>INPUT/OUTPUT</a:t>
                      </a:r>
                    </a:p>
                  </a:txBody>
                  <a:tcPr/>
                </a:tc>
                <a:tc>
                  <a:txBody>
                    <a:bodyPr/>
                    <a:lstStyle/>
                    <a:p>
                      <a:pPr algn="ctr">
                        <a:lnSpc>
                          <a:spcPct val="200000"/>
                        </a:lnSpc>
                      </a:pPr>
                      <a:r>
                        <a:rPr lang="en-IN" dirty="0"/>
                        <a:t>FUNCTION</a:t>
                      </a:r>
                    </a:p>
                  </a:txBody>
                  <a:tcPr/>
                </a:tc>
                <a:extLst>
                  <a:ext uri="{0D108BD9-81ED-4DB2-BD59-A6C34878D82A}">
                    <a16:rowId xmlns:a16="http://schemas.microsoft.com/office/drawing/2014/main" val="3751592726"/>
                  </a:ext>
                </a:extLst>
              </a:tr>
              <a:tr h="761753">
                <a:tc>
                  <a:txBody>
                    <a:bodyPr/>
                    <a:lstStyle/>
                    <a:p>
                      <a:pPr algn="ctr">
                        <a:lnSpc>
                          <a:spcPct val="200000"/>
                        </a:lnSpc>
                      </a:pPr>
                      <a:r>
                        <a:rPr lang="en-IN" dirty="0"/>
                        <a:t>IR SENSOR</a:t>
                      </a:r>
                    </a:p>
                  </a:txBody>
                  <a:tcPr/>
                </a:tc>
                <a:tc>
                  <a:txBody>
                    <a:bodyPr/>
                    <a:lstStyle/>
                    <a:p>
                      <a:pPr algn="ctr">
                        <a:lnSpc>
                          <a:spcPct val="200000"/>
                        </a:lnSpc>
                      </a:pPr>
                      <a:r>
                        <a:rPr lang="en-IN" dirty="0">
                          <a:latin typeface="Bahnschrift SemiBold SemiConden" panose="020B0502040204020203" pitchFamily="34" charset="0"/>
                        </a:rPr>
                        <a:t>INPUT</a:t>
                      </a:r>
                    </a:p>
                  </a:txBody>
                  <a:tcPr/>
                </a:tc>
                <a:tc>
                  <a:txBody>
                    <a:bodyPr/>
                    <a:lstStyle/>
                    <a:p>
                      <a:pPr algn="ctr">
                        <a:lnSpc>
                          <a:spcPct val="150000"/>
                        </a:lnSpc>
                      </a:pPr>
                      <a:r>
                        <a:rPr lang="en-IN" dirty="0">
                          <a:latin typeface="Bahnschrift SemiBold SemiConden" panose="020B0502040204020203" pitchFamily="34" charset="0"/>
                        </a:rPr>
                        <a:t>To check whether the door is closed or opened</a:t>
                      </a:r>
                    </a:p>
                  </a:txBody>
                  <a:tcPr/>
                </a:tc>
                <a:extLst>
                  <a:ext uri="{0D108BD9-81ED-4DB2-BD59-A6C34878D82A}">
                    <a16:rowId xmlns:a16="http://schemas.microsoft.com/office/drawing/2014/main" val="3809956"/>
                  </a:ext>
                </a:extLst>
              </a:tr>
              <a:tr h="761753">
                <a:tc>
                  <a:txBody>
                    <a:bodyPr/>
                    <a:lstStyle/>
                    <a:p>
                      <a:pPr algn="ctr">
                        <a:lnSpc>
                          <a:spcPct val="100000"/>
                        </a:lnSpc>
                      </a:pPr>
                      <a:r>
                        <a:rPr lang="en-IN" dirty="0"/>
                        <a:t>LCD DISPLAY</a:t>
                      </a:r>
                    </a:p>
                    <a:p>
                      <a:pPr algn="ctr">
                        <a:lnSpc>
                          <a:spcPct val="100000"/>
                        </a:lnSpc>
                      </a:pPr>
                      <a:r>
                        <a:rPr lang="en-IN" dirty="0"/>
                        <a:t>16X2</a:t>
                      </a:r>
                    </a:p>
                  </a:txBody>
                  <a:tcPr/>
                </a:tc>
                <a:tc>
                  <a:txBody>
                    <a:bodyPr/>
                    <a:lstStyle/>
                    <a:p>
                      <a:pPr algn="ctr">
                        <a:lnSpc>
                          <a:spcPct val="200000"/>
                        </a:lnSpc>
                      </a:pPr>
                      <a:r>
                        <a:rPr lang="en-IN" dirty="0">
                          <a:latin typeface="Bahnschrift SemiBold SemiConden" panose="020B0502040204020203" pitchFamily="34" charset="0"/>
                        </a:rPr>
                        <a:t>OUTPUT</a:t>
                      </a:r>
                    </a:p>
                  </a:txBody>
                  <a:tcPr/>
                </a:tc>
                <a:tc>
                  <a:txBody>
                    <a:bodyPr/>
                    <a:lstStyle/>
                    <a:p>
                      <a:pPr algn="ctr">
                        <a:lnSpc>
                          <a:spcPct val="200000"/>
                        </a:lnSpc>
                      </a:pPr>
                      <a:r>
                        <a:rPr lang="en-IN" dirty="0">
                          <a:latin typeface="Bahnschrift SemiBold SemiConden" panose="020B0502040204020203" pitchFamily="34" charset="0"/>
                        </a:rPr>
                        <a:t>To display the output</a:t>
                      </a:r>
                    </a:p>
                  </a:txBody>
                  <a:tcPr/>
                </a:tc>
                <a:extLst>
                  <a:ext uri="{0D108BD9-81ED-4DB2-BD59-A6C34878D82A}">
                    <a16:rowId xmlns:a16="http://schemas.microsoft.com/office/drawing/2014/main" val="1033332089"/>
                  </a:ext>
                </a:extLst>
              </a:tr>
              <a:tr h="761753">
                <a:tc>
                  <a:txBody>
                    <a:bodyPr/>
                    <a:lstStyle/>
                    <a:p>
                      <a:pPr algn="ctr">
                        <a:lnSpc>
                          <a:spcPct val="200000"/>
                        </a:lnSpc>
                      </a:pPr>
                      <a:r>
                        <a:rPr lang="en-IN" dirty="0"/>
                        <a:t>POTENTIOMETER</a:t>
                      </a:r>
                    </a:p>
                  </a:txBody>
                  <a:tcPr/>
                </a:tc>
                <a:tc>
                  <a:txBody>
                    <a:bodyPr/>
                    <a:lstStyle/>
                    <a:p>
                      <a:pPr algn="ctr">
                        <a:lnSpc>
                          <a:spcPct val="200000"/>
                        </a:lnSpc>
                      </a:pPr>
                      <a:r>
                        <a:rPr lang="en-IN" dirty="0">
                          <a:latin typeface="Bahnschrift SemiBold SemiConden" panose="020B0502040204020203" pitchFamily="34" charset="0"/>
                        </a:rPr>
                        <a:t>INPUT</a:t>
                      </a:r>
                    </a:p>
                  </a:txBody>
                  <a:tcPr/>
                </a:tc>
                <a:tc>
                  <a:txBody>
                    <a:bodyPr/>
                    <a:lstStyle/>
                    <a:p>
                      <a:pPr algn="ctr">
                        <a:lnSpc>
                          <a:spcPct val="200000"/>
                        </a:lnSpc>
                      </a:pPr>
                      <a:r>
                        <a:rPr lang="en-IN" dirty="0">
                          <a:latin typeface="Bahnschrift SemiBold SemiConden" panose="020B0502040204020203" pitchFamily="34" charset="0"/>
                        </a:rPr>
                        <a:t>To vary the temperature instead of using lm35</a:t>
                      </a:r>
                    </a:p>
                  </a:txBody>
                  <a:tcPr/>
                </a:tc>
                <a:extLst>
                  <a:ext uri="{0D108BD9-81ED-4DB2-BD59-A6C34878D82A}">
                    <a16:rowId xmlns:a16="http://schemas.microsoft.com/office/drawing/2014/main" val="2166891879"/>
                  </a:ext>
                </a:extLst>
              </a:tr>
              <a:tr h="761753">
                <a:tc>
                  <a:txBody>
                    <a:bodyPr/>
                    <a:lstStyle/>
                    <a:p>
                      <a:pPr algn="ctr">
                        <a:lnSpc>
                          <a:spcPct val="200000"/>
                        </a:lnSpc>
                      </a:pPr>
                      <a:r>
                        <a:rPr lang="en-IN" dirty="0"/>
                        <a:t>LED</a:t>
                      </a:r>
                    </a:p>
                  </a:txBody>
                  <a:tcPr/>
                </a:tc>
                <a:tc>
                  <a:txBody>
                    <a:bodyPr/>
                    <a:lstStyle/>
                    <a:p>
                      <a:pPr algn="ctr">
                        <a:lnSpc>
                          <a:spcPct val="200000"/>
                        </a:lnSpc>
                      </a:pPr>
                      <a:r>
                        <a:rPr lang="en-IN" dirty="0">
                          <a:latin typeface="Bahnschrift SemiBold SemiConden" panose="020B0502040204020203" pitchFamily="34" charset="0"/>
                        </a:rPr>
                        <a:t>OUTPUT</a:t>
                      </a:r>
                    </a:p>
                  </a:txBody>
                  <a:tcPr/>
                </a:tc>
                <a:tc>
                  <a:txBody>
                    <a:bodyPr/>
                    <a:lstStyle/>
                    <a:p>
                      <a:pPr algn="ctr">
                        <a:lnSpc>
                          <a:spcPct val="200000"/>
                        </a:lnSpc>
                      </a:pPr>
                      <a:r>
                        <a:rPr lang="en-IN" dirty="0">
                          <a:latin typeface="Bahnschrift SemiBold SemiConden" panose="020B0502040204020203" pitchFamily="34" charset="0"/>
                        </a:rPr>
                        <a:t>To check the window is opened or closed</a:t>
                      </a:r>
                    </a:p>
                  </a:txBody>
                  <a:tcPr/>
                </a:tc>
                <a:extLst>
                  <a:ext uri="{0D108BD9-81ED-4DB2-BD59-A6C34878D82A}">
                    <a16:rowId xmlns:a16="http://schemas.microsoft.com/office/drawing/2014/main" val="3077664265"/>
                  </a:ext>
                </a:extLst>
              </a:tr>
              <a:tr h="761753">
                <a:tc>
                  <a:txBody>
                    <a:bodyPr/>
                    <a:lstStyle/>
                    <a:p>
                      <a:pPr algn="ctr">
                        <a:lnSpc>
                          <a:spcPct val="200000"/>
                        </a:lnSpc>
                      </a:pPr>
                      <a:r>
                        <a:rPr lang="en-IN" dirty="0"/>
                        <a:t>SWITCH</a:t>
                      </a:r>
                    </a:p>
                  </a:txBody>
                  <a:tcPr/>
                </a:tc>
                <a:tc>
                  <a:txBody>
                    <a:bodyPr/>
                    <a:lstStyle/>
                    <a:p>
                      <a:pPr algn="ctr">
                        <a:lnSpc>
                          <a:spcPct val="200000"/>
                        </a:lnSpc>
                      </a:pPr>
                      <a:r>
                        <a:rPr lang="en-IN" dirty="0">
                          <a:latin typeface="Bahnschrift SemiBold SemiConden" panose="020B0502040204020203" pitchFamily="34" charset="0"/>
                        </a:rPr>
                        <a:t>INPUT</a:t>
                      </a:r>
                    </a:p>
                  </a:txBody>
                  <a:tcPr/>
                </a:tc>
                <a:tc>
                  <a:txBody>
                    <a:bodyPr/>
                    <a:lstStyle/>
                    <a:p>
                      <a:pPr algn="ctr">
                        <a:lnSpc>
                          <a:spcPct val="200000"/>
                        </a:lnSpc>
                      </a:pPr>
                      <a:r>
                        <a:rPr lang="en-IN" dirty="0">
                          <a:latin typeface="Bahnschrift SemiBold SemiConden" panose="020B0502040204020203" pitchFamily="34" charset="0"/>
                        </a:rPr>
                        <a:t>Used for closing and opening windows</a:t>
                      </a:r>
                    </a:p>
                  </a:txBody>
                  <a:tcPr/>
                </a:tc>
                <a:extLst>
                  <a:ext uri="{0D108BD9-81ED-4DB2-BD59-A6C34878D82A}">
                    <a16:rowId xmlns:a16="http://schemas.microsoft.com/office/drawing/2014/main" val="1863675720"/>
                  </a:ext>
                </a:extLst>
              </a:tr>
              <a:tr h="761753">
                <a:tc>
                  <a:txBody>
                    <a:bodyPr/>
                    <a:lstStyle/>
                    <a:p>
                      <a:pPr algn="ctr">
                        <a:lnSpc>
                          <a:spcPct val="200000"/>
                        </a:lnSpc>
                      </a:pPr>
                      <a:r>
                        <a:rPr lang="en-IN" dirty="0"/>
                        <a:t>BUZZER</a:t>
                      </a:r>
                    </a:p>
                  </a:txBody>
                  <a:tcPr/>
                </a:tc>
                <a:tc>
                  <a:txBody>
                    <a:bodyPr/>
                    <a:lstStyle/>
                    <a:p>
                      <a:pPr algn="ctr">
                        <a:lnSpc>
                          <a:spcPct val="200000"/>
                        </a:lnSpc>
                      </a:pPr>
                      <a:r>
                        <a:rPr lang="en-IN" dirty="0">
                          <a:latin typeface="Bahnschrift SemiBold SemiConden" panose="020B0502040204020203" pitchFamily="34" charset="0"/>
                        </a:rPr>
                        <a:t>OUTPUT</a:t>
                      </a:r>
                    </a:p>
                  </a:txBody>
                  <a:tcPr/>
                </a:tc>
                <a:tc>
                  <a:txBody>
                    <a:bodyPr/>
                    <a:lstStyle/>
                    <a:p>
                      <a:pPr algn="ctr">
                        <a:lnSpc>
                          <a:spcPct val="200000"/>
                        </a:lnSpc>
                      </a:pPr>
                      <a:r>
                        <a:rPr lang="en-IN" dirty="0">
                          <a:latin typeface="Bahnschrift SemiBold SemiConden" panose="020B0502040204020203" pitchFamily="34" charset="0"/>
                        </a:rPr>
                        <a:t>Indicates if door is opened</a:t>
                      </a:r>
                    </a:p>
                  </a:txBody>
                  <a:tcPr/>
                </a:tc>
                <a:extLst>
                  <a:ext uri="{0D108BD9-81ED-4DB2-BD59-A6C34878D82A}">
                    <a16:rowId xmlns:a16="http://schemas.microsoft.com/office/drawing/2014/main" val="2137562859"/>
                  </a:ext>
                </a:extLst>
              </a:tr>
            </a:tbl>
          </a:graphicData>
        </a:graphic>
      </p:graphicFrame>
    </p:spTree>
    <p:extLst>
      <p:ext uri="{BB962C8B-B14F-4D97-AF65-F5344CB8AC3E}">
        <p14:creationId xmlns:p14="http://schemas.microsoft.com/office/powerpoint/2010/main" val="30086484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0A640D1-5149-A3AA-FD1D-D9802EF2F480}"/>
              </a:ext>
            </a:extLst>
          </p:cNvPr>
          <p:cNvSpPr txBox="1"/>
          <p:nvPr/>
        </p:nvSpPr>
        <p:spPr>
          <a:xfrm>
            <a:off x="314610" y="151049"/>
            <a:ext cx="11421036" cy="46166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wrap="square" rtlCol="0">
            <a:spAutoFit/>
          </a:bodyPr>
          <a:lstStyle/>
          <a:p>
            <a:pPr algn="ctr"/>
            <a:r>
              <a:rPr lang="en-IN" sz="2400" dirty="0"/>
              <a:t>PROTOTYPE - IMAGE </a:t>
            </a:r>
            <a:endParaRPr lang="en-IN" dirty="0"/>
          </a:p>
        </p:txBody>
      </p:sp>
      <p:pic>
        <p:nvPicPr>
          <p:cNvPr id="5" name="Picture 4">
            <a:extLst>
              <a:ext uri="{FF2B5EF4-FFF2-40B4-BE49-F238E27FC236}">
                <a16:creationId xmlns:a16="http://schemas.microsoft.com/office/drawing/2014/main" id="{847ADBD7-EFC3-C86B-49EF-63D6D1BBB159}"/>
              </a:ext>
            </a:extLst>
          </p:cNvPr>
          <p:cNvPicPr>
            <a:picLocks noChangeAspect="1"/>
          </p:cNvPicPr>
          <p:nvPr/>
        </p:nvPicPr>
        <p:blipFill>
          <a:blip r:embed="rId2"/>
          <a:stretch>
            <a:fillRect/>
          </a:stretch>
        </p:blipFill>
        <p:spPr>
          <a:xfrm>
            <a:off x="1578633" y="964900"/>
            <a:ext cx="9219083" cy="5185734"/>
          </a:xfrm>
          <a:prstGeom prst="rect">
            <a:avLst/>
          </a:prstGeom>
        </p:spPr>
      </p:pic>
    </p:spTree>
    <p:extLst>
      <p:ext uri="{BB962C8B-B14F-4D97-AF65-F5344CB8AC3E}">
        <p14:creationId xmlns:p14="http://schemas.microsoft.com/office/powerpoint/2010/main" val="11437657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0A640D1-5149-A3AA-FD1D-D9802EF2F480}"/>
              </a:ext>
            </a:extLst>
          </p:cNvPr>
          <p:cNvSpPr txBox="1"/>
          <p:nvPr/>
        </p:nvSpPr>
        <p:spPr>
          <a:xfrm>
            <a:off x="385482" y="107916"/>
            <a:ext cx="11421036" cy="46166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wrap="square" rtlCol="0">
            <a:spAutoFit/>
          </a:bodyPr>
          <a:lstStyle/>
          <a:p>
            <a:pPr algn="ctr"/>
            <a:r>
              <a:rPr lang="en-IN" sz="2400" dirty="0"/>
              <a:t>DEMO VIDEO</a:t>
            </a:r>
            <a:endParaRPr lang="en-IN" dirty="0"/>
          </a:p>
        </p:txBody>
      </p:sp>
      <p:pic>
        <p:nvPicPr>
          <p:cNvPr id="2" name="Demo video">
            <a:hlinkClick r:id="" action="ppaction://media"/>
            <a:extLst>
              <a:ext uri="{FF2B5EF4-FFF2-40B4-BE49-F238E27FC236}">
                <a16:creationId xmlns:a16="http://schemas.microsoft.com/office/drawing/2014/main" id="{974A95C6-56EB-DDF5-1BA0-2A523A309FFF}"/>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708375" y="1014587"/>
            <a:ext cx="8219438" cy="4652969"/>
          </a:xfrm>
          <a:prstGeom prst="rect">
            <a:avLst/>
          </a:prstGeom>
        </p:spPr>
      </p:pic>
    </p:spTree>
    <p:extLst>
      <p:ext uri="{BB962C8B-B14F-4D97-AF65-F5344CB8AC3E}">
        <p14:creationId xmlns:p14="http://schemas.microsoft.com/office/powerpoint/2010/main" val="10139304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80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EB7A632-CF55-D033-D323-0FFE2457C766}"/>
              </a:ext>
            </a:extLst>
          </p:cNvPr>
          <p:cNvSpPr txBox="1"/>
          <p:nvPr/>
        </p:nvSpPr>
        <p:spPr>
          <a:xfrm>
            <a:off x="3072422" y="1392559"/>
            <a:ext cx="6047156" cy="3693319"/>
          </a:xfrm>
          <a:prstGeom prst="rect">
            <a:avLst/>
          </a:prstGeom>
          <a:noFill/>
        </p:spPr>
        <p:txBody>
          <a:bodyPr wrap="square" rtlCol="0">
            <a:spAutoFit/>
          </a:bodyPr>
          <a:lstStyle/>
          <a:p>
            <a:pPr algn="ctr"/>
            <a:r>
              <a:rPr lang="en-IN" sz="13800" b="1" dirty="0">
                <a:latin typeface="Algerian" panose="04020705040A02060702" pitchFamily="82" charset="0"/>
              </a:rPr>
              <a:t>THANK</a:t>
            </a:r>
          </a:p>
          <a:p>
            <a:pPr algn="ctr"/>
            <a:r>
              <a:rPr lang="en-IN" sz="8800" b="1" dirty="0">
                <a:latin typeface="Algerian" panose="04020705040A02060702" pitchFamily="82" charset="0"/>
              </a:rPr>
              <a:t>YOU</a:t>
            </a:r>
          </a:p>
        </p:txBody>
      </p:sp>
    </p:spTree>
    <p:extLst>
      <p:ext uri="{BB962C8B-B14F-4D97-AF65-F5344CB8AC3E}">
        <p14:creationId xmlns:p14="http://schemas.microsoft.com/office/powerpoint/2010/main" val="19146970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278</TotalTime>
  <Words>191</Words>
  <Application>Microsoft Office PowerPoint</Application>
  <PresentationFormat>Widescreen</PresentationFormat>
  <Paragraphs>42</Paragraphs>
  <Slides>9</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Algerian</vt:lpstr>
      <vt:lpstr>Arial</vt:lpstr>
      <vt:lpstr>Bahnschrift SemiBold SemiConden</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Grizli777</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Nithiya Girishon K P</dc:creator>
  <cp:lastModifiedBy>nandhinidevi s</cp:lastModifiedBy>
  <cp:revision>9</cp:revision>
  <dcterms:created xsi:type="dcterms:W3CDTF">2024-01-05T12:55:27Z</dcterms:created>
  <dcterms:modified xsi:type="dcterms:W3CDTF">2024-05-03T08:52:25Z</dcterms:modified>
</cp:coreProperties>
</file>

<file path=docProps/thumbnail.jpeg>
</file>